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717968" y="1994192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«Игры тренинги. Приём «Эстафета»»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32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32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32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2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497355" y="4750930"/>
            <a:ext cx="6380127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Фомушкина Варвара Дмитриевна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Филиал «Ивашковская СОШ» МБОУ «Раменская СОШ» городской округ Шаховская 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961096" y="18187"/>
            <a:ext cx="7675801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35902" y="1343608"/>
            <a:ext cx="11017898" cy="4833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закрепление умения учащихся решать примеры по теме «Сложение  и вычитание  чисел», развитие двигательных качеств учащихся, формирование значения занятий физической культурой, адекватной самооценки личности, коллективизма.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Формировать дружный коллектив;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Развить логического мышления, воображения;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Закрепить навыки устных вычислений.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0" y="1537525"/>
            <a:ext cx="12036489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доске написаны примеры в три столбика. Ученики делятся на три команды. Первые участники игры от каждой команды одновременно выходят к доске, решают первое задание из столбика, затем возвращаются на места, отдав мел другому члену команды. Он также идет к доске и передает эстафету дальше. Выигрывает та команда, которая быстрее и без ошибок выполнит свое задание.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621901" y="65314"/>
            <a:ext cx="7431853" cy="810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4F9AD3-906A-03DA-8CF4-ABE7CD597625}"/>
              </a:ext>
            </a:extLst>
          </p:cNvPr>
          <p:cNvSpPr txBox="1"/>
          <p:nvPr/>
        </p:nvSpPr>
        <p:spPr>
          <a:xfrm>
            <a:off x="233266" y="1324947"/>
            <a:ext cx="108608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Тема урока:  «Названия чисел и последовательность чисел от 11 до 20»</a:t>
            </a:r>
            <a:b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Класс: 1</a:t>
            </a:r>
            <a:b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Предмет: математика</a:t>
            </a:r>
            <a:b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Этап урока, на котором проведена апробация: актуализация знаний</a:t>
            </a:r>
            <a:br>
              <a:rPr lang="ru-RU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849935" y="0"/>
            <a:ext cx="6773992" cy="98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E04A12-993F-89D9-ACB8-874FAAA49B0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7333" r="7333"/>
          <a:stretch>
            <a:fillRect/>
          </a:stretch>
        </p:blipFill>
        <p:spPr>
          <a:xfrm>
            <a:off x="6819900" y="1874838"/>
            <a:ext cx="4535488" cy="3986212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7315" y="1166326"/>
            <a:ext cx="5454357" cy="4926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«Эстафета» проходила на этапе актуализации знаний. Перед началом я рассказала, что мы начинаем изучать новый раздел и перед тем, как приступить к нему, нам необходимо спуститься с покорённой горы, чтобы подняться выше.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9FE4D-1779-7B9C-2197-23121F5D0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6580" y="205272"/>
            <a:ext cx="6288800" cy="5831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7214BA-6074-35A3-8B79-01E58D58061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16077" r="16077"/>
          <a:stretch>
            <a:fillRect/>
          </a:stretch>
        </p:blipFill>
        <p:spPr>
          <a:xfrm>
            <a:off x="7744409" y="1258888"/>
            <a:ext cx="4226930" cy="46101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D9FA831-E577-F56C-8E6C-13464733B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67952" y="970384"/>
            <a:ext cx="8061649" cy="4609355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доске 3 столбика примеров.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Учащиеся разделились на 3 команды. Первые участники выходит к доске и по команде начинают решать первый пример., затем возвращаются на места, передавая мел другому члену команды. Он также идёт к доске и передаёт эстафету дальше.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Победила та команда, которая быстрее и без единой ошибки прошла весь путь эстафеты. Это не просто соревнование, а демонстрация того, как слаженная работа, скорость мышления и точность выполнения могут привести к успеху.</a:t>
            </a:r>
          </a:p>
        </p:txBody>
      </p:sp>
    </p:spTree>
    <p:extLst>
      <p:ext uri="{BB962C8B-B14F-4D97-AF65-F5344CB8AC3E}">
        <p14:creationId xmlns:p14="http://schemas.microsoft.com/office/powerpoint/2010/main" val="147924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5D752-251C-DA33-2E05-906F164DF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08" y="457200"/>
            <a:ext cx="5719665" cy="40121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E0CAC6-4E51-FBB8-4E35-8C6AF5390BA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 flipH="1">
            <a:off x="11355387" y="5486400"/>
            <a:ext cx="643779" cy="374650"/>
          </a:xfrm>
        </p:spPr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5EC7B-CE7B-75BB-FE11-7509CD320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49290" y="1194302"/>
            <a:ext cx="10636898" cy="4469396"/>
          </a:xfrm>
        </p:spPr>
        <p:txBody>
          <a:bodyPr/>
          <a:lstStyle/>
          <a:p>
            <a:r>
              <a:rPr lang="ru-RU" dirty="0"/>
              <a:t> 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примеров в игровой форме помогло не просто вспомнить, но и активно применить уже имеющиеся математические знания. Это более эффективно, чем пассивное повторение. Переход к новому разделу через игру сделал процесс обучения более увлекательным и менее пугающим. Это снизило возможную тревожность перед сложностью новой темы.  Из-за игрового азарта учащиеся сделали ошибки в решении, а также, некоторые группы пропустили примеры. Ученики учились действовать сообща, поддерживать друг друга, понимать, что успех команды зависит от вклада каждого. </a:t>
            </a:r>
          </a:p>
        </p:txBody>
      </p:sp>
    </p:spTree>
    <p:extLst>
      <p:ext uri="{BB962C8B-B14F-4D97-AF65-F5344CB8AC3E}">
        <p14:creationId xmlns:p14="http://schemas.microsoft.com/office/powerpoint/2010/main" val="429094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Широкоэкранный</PresentationFormat>
  <Paragraphs>30</Paragraphs>
  <Slides>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Выводы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Светлана Фомушкина</cp:lastModifiedBy>
  <cp:revision>1</cp:revision>
  <dcterms:created xsi:type="dcterms:W3CDTF">2024-01-14T08:39:34Z</dcterms:created>
  <dcterms:modified xsi:type="dcterms:W3CDTF">2026-03-23T19:32:13Z</dcterms:modified>
</cp:coreProperties>
</file>